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8" r:id="rId2"/>
    <p:sldId id="279" r:id="rId3"/>
    <p:sldId id="258" r:id="rId4"/>
    <p:sldId id="262" r:id="rId5"/>
    <p:sldId id="276" r:id="rId6"/>
    <p:sldId id="261" r:id="rId7"/>
    <p:sldId id="275" r:id="rId8"/>
    <p:sldId id="270" r:id="rId9"/>
    <p:sldId id="278" r:id="rId10"/>
    <p:sldId id="277" r:id="rId11"/>
    <p:sldId id="260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105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85800" y="339883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726196-CB9F-4EEC-AF5D-EA3899762D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4091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0BF96F-77AE-44C4-85A6-EF8AEE354CE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7669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EDECE5-9226-4305-8390-E966F7ECCB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47107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25963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C32D6C-B8F5-49B8-B7AC-BA6E96D8C5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3870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D7E8CC-49DE-4F88-9082-288949079CD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1050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31838" y="459898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/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32B326-4666-442A-8A12-61EB428DB4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2962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079EFF-584B-4471-99B1-CFDF935EFB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3588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rot="5400000">
            <a:off x="2218531" y="4045744"/>
            <a:ext cx="470852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3C1AEA-97C9-4673-86A3-92F4093C7D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6169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836511-5462-493A-ACF7-EFD73A79B04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92542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0442CA-A8C3-4238-A4CA-3BA9B32840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8071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5400000">
            <a:off x="-13494" y="3580607"/>
            <a:ext cx="557847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F39D5E-2552-48FC-A8B9-D17C30860E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6119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0189C8-C1B2-45F3-A779-01C6CEEB24F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6087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663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8800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8800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9050"/>
            <a:ext cx="28956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rgbClr val="FFFFFF"/>
                </a:solidFill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Comic Sans MS" pitchFamily="66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9050"/>
            <a:ext cx="4114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rgbClr val="FFFFFF"/>
                </a:solidFill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Comic Sans MS" pitchFamily="66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9050"/>
            <a:ext cx="1066800" cy="3286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 b="1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422253B-B57A-4B7D-AD47-C929A2E152CF}" type="slidenum">
              <a:rPr lang="en-US" altLang="en-US">
                <a:latin typeface="Comic Sans MS" pitchFamily="66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Comic Sans MS" pitchFamily="66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6518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182563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025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7450" indent="-1365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microsoft.com/office/2007/relationships/media" Target="../media/media7.mp3"/><Relationship Id="rId18" Type="http://schemas.openxmlformats.org/officeDocument/2006/relationships/image" Target="../media/image9.jpg"/><Relationship Id="rId3" Type="http://schemas.microsoft.com/office/2007/relationships/media" Target="../media/media2.mp3"/><Relationship Id="rId21" Type="http://schemas.openxmlformats.org/officeDocument/2006/relationships/image" Target="../media/image12.png"/><Relationship Id="rId7" Type="http://schemas.microsoft.com/office/2007/relationships/media" Target="../media/media4.mp3"/><Relationship Id="rId12" Type="http://schemas.openxmlformats.org/officeDocument/2006/relationships/audio" Target="../media/media6.mp3"/><Relationship Id="rId17" Type="http://schemas.openxmlformats.org/officeDocument/2006/relationships/image" Target="../media/image8.jpg"/><Relationship Id="rId2" Type="http://schemas.openxmlformats.org/officeDocument/2006/relationships/audio" Target="../media/media1.wma"/><Relationship Id="rId16" Type="http://schemas.openxmlformats.org/officeDocument/2006/relationships/image" Target="../media/image7.jpg"/><Relationship Id="rId20" Type="http://schemas.openxmlformats.org/officeDocument/2006/relationships/image" Target="../media/image11.png"/><Relationship Id="rId1" Type="http://schemas.microsoft.com/office/2007/relationships/media" Target="../media/media1.wma"/><Relationship Id="rId6" Type="http://schemas.openxmlformats.org/officeDocument/2006/relationships/audio" Target="../media/media3.mp3"/><Relationship Id="rId11" Type="http://schemas.microsoft.com/office/2007/relationships/media" Target="../media/media6.mp3"/><Relationship Id="rId5" Type="http://schemas.microsoft.com/office/2007/relationships/media" Target="../media/media3.mp3"/><Relationship Id="rId15" Type="http://schemas.openxmlformats.org/officeDocument/2006/relationships/slideLayout" Target="../slideLayouts/slideLayout7.xml"/><Relationship Id="rId23" Type="http://schemas.openxmlformats.org/officeDocument/2006/relationships/image" Target="../media/image14.png"/><Relationship Id="rId10" Type="http://schemas.openxmlformats.org/officeDocument/2006/relationships/audio" Target="../media/media5.mp3"/><Relationship Id="rId19" Type="http://schemas.openxmlformats.org/officeDocument/2006/relationships/image" Target="../media/image10.jpg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audio" Target="../media/media7.mp3"/><Relationship Id="rId22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   </a:t>
            </a:r>
          </a:p>
        </p:txBody>
      </p:sp>
      <p:sp>
        <p:nvSpPr>
          <p:cNvPr id="7171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n-US" altLang="en-US"/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31221756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ular Callout 14"/>
          <p:cNvSpPr/>
          <p:nvPr/>
        </p:nvSpPr>
        <p:spPr>
          <a:xfrm>
            <a:off x="304800" y="210944"/>
            <a:ext cx="3649017" cy="735707"/>
          </a:xfrm>
          <a:prstGeom prst="wedgeRoundRectCallout">
            <a:avLst>
              <a:gd name="adj1" fmla="val -37795"/>
              <a:gd name="adj2" fmla="val 70718"/>
              <a:gd name="adj3" fmla="val 16667"/>
            </a:avLst>
          </a:prstGeom>
          <a:solidFill>
            <a:srgbClr val="FFFF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8800">
              <a:solidFill>
                <a:srgbClr val="FFFF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4800" y="254439"/>
            <a:ext cx="48116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292934"/>
                </a:solidFill>
                <a:latin typeface="Comic Sans MS" pitchFamily="66" charset="0"/>
                <a:cs typeface="Arial" charset="0"/>
              </a:rPr>
              <a:t>What can you do?</a:t>
            </a:r>
          </a:p>
        </p:txBody>
      </p:sp>
      <p:sp>
        <p:nvSpPr>
          <p:cNvPr id="17" name="Rounded Rectangular Callout 16"/>
          <p:cNvSpPr/>
          <p:nvPr/>
        </p:nvSpPr>
        <p:spPr>
          <a:xfrm>
            <a:off x="5464462" y="245741"/>
            <a:ext cx="3048000" cy="735707"/>
          </a:xfrm>
          <a:prstGeom prst="wedgeRoundRectCallout">
            <a:avLst>
              <a:gd name="adj1" fmla="val 42103"/>
              <a:gd name="adj2" fmla="val 66952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8800">
              <a:solidFill>
                <a:srgbClr val="FFFF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464462" y="286409"/>
            <a:ext cx="3624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292934"/>
                </a:solidFill>
                <a:latin typeface="Comic Sans MS" pitchFamily="66" charset="0"/>
                <a:cs typeface="Arial" charset="0"/>
              </a:rPr>
              <a:t>I can ______.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8317" y="1406277"/>
            <a:ext cx="1422236" cy="241687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66"/>
          <a:stretch/>
        </p:blipFill>
        <p:spPr>
          <a:xfrm>
            <a:off x="1751307" y="4178257"/>
            <a:ext cx="1796280" cy="255013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23"/>
          <a:stretch/>
        </p:blipFill>
        <p:spPr>
          <a:xfrm>
            <a:off x="5106477" y="4147259"/>
            <a:ext cx="2387281" cy="250332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016" y="1101728"/>
            <a:ext cx="1931938" cy="2997040"/>
          </a:xfrm>
          <a:prstGeom prst="rect">
            <a:avLst/>
          </a:prstGeom>
        </p:spPr>
      </p:pic>
      <p:sp>
        <p:nvSpPr>
          <p:cNvPr id="23" name="Oval 22"/>
          <p:cNvSpPr/>
          <p:nvPr/>
        </p:nvSpPr>
        <p:spPr>
          <a:xfrm>
            <a:off x="1148504" y="1349567"/>
            <a:ext cx="498475" cy="4708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7200">
              <a:solidFill>
                <a:srgbClr val="292934"/>
              </a:solidFill>
            </a:endParaRPr>
          </a:p>
        </p:txBody>
      </p:sp>
      <p:sp>
        <p:nvSpPr>
          <p:cNvPr id="24" name="TextBox 19"/>
          <p:cNvSpPr txBox="1">
            <a:spLocks noChangeArrowheads="1"/>
          </p:cNvSpPr>
          <p:nvPr/>
        </p:nvSpPr>
        <p:spPr bwMode="auto">
          <a:xfrm>
            <a:off x="1229467" y="1285842"/>
            <a:ext cx="4175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8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>
              <a:defRPr sz="88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>
              <a:defRPr sz="88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>
              <a:defRPr sz="88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>
              <a:defRPr sz="88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FFFFFF"/>
                </a:solidFill>
              </a:rPr>
              <a:t>a</a:t>
            </a:r>
          </a:p>
        </p:txBody>
      </p:sp>
      <p:sp>
        <p:nvSpPr>
          <p:cNvPr id="25" name="Oval 24"/>
          <p:cNvSpPr/>
          <p:nvPr/>
        </p:nvSpPr>
        <p:spPr>
          <a:xfrm>
            <a:off x="4574385" y="4000933"/>
            <a:ext cx="498475" cy="4708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7200">
              <a:solidFill>
                <a:srgbClr val="292934"/>
              </a:solidFill>
            </a:endParaRPr>
          </a:p>
        </p:txBody>
      </p:sp>
      <p:sp>
        <p:nvSpPr>
          <p:cNvPr id="26" name="TextBox 19"/>
          <p:cNvSpPr txBox="1">
            <a:spLocks noChangeArrowheads="1"/>
          </p:cNvSpPr>
          <p:nvPr/>
        </p:nvSpPr>
        <p:spPr bwMode="auto">
          <a:xfrm>
            <a:off x="4608002" y="3948545"/>
            <a:ext cx="4175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8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>
              <a:defRPr sz="88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>
              <a:defRPr sz="88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>
              <a:defRPr sz="88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>
              <a:defRPr sz="88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FFFFFF"/>
                </a:solidFill>
              </a:rPr>
              <a:t>d</a:t>
            </a:r>
          </a:p>
        </p:txBody>
      </p:sp>
      <p:sp>
        <p:nvSpPr>
          <p:cNvPr id="27" name="Oval 26"/>
          <p:cNvSpPr/>
          <p:nvPr/>
        </p:nvSpPr>
        <p:spPr>
          <a:xfrm>
            <a:off x="1193899" y="4119550"/>
            <a:ext cx="498475" cy="4708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7200">
              <a:solidFill>
                <a:srgbClr val="292934"/>
              </a:solidFill>
            </a:endParaRPr>
          </a:p>
        </p:txBody>
      </p:sp>
      <p:sp>
        <p:nvSpPr>
          <p:cNvPr id="28" name="TextBox 19"/>
          <p:cNvSpPr txBox="1">
            <a:spLocks noChangeArrowheads="1"/>
          </p:cNvSpPr>
          <p:nvPr/>
        </p:nvSpPr>
        <p:spPr bwMode="auto">
          <a:xfrm>
            <a:off x="1274862" y="4067162"/>
            <a:ext cx="4175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8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>
              <a:defRPr sz="88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>
              <a:defRPr sz="88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>
              <a:defRPr sz="88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>
              <a:defRPr sz="88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FFFFFF"/>
                </a:solidFill>
              </a:rPr>
              <a:t>c</a:t>
            </a:r>
          </a:p>
        </p:txBody>
      </p:sp>
      <p:sp>
        <p:nvSpPr>
          <p:cNvPr id="29" name="Oval 28"/>
          <p:cNvSpPr/>
          <p:nvPr/>
        </p:nvSpPr>
        <p:spPr>
          <a:xfrm>
            <a:off x="4608002" y="1349567"/>
            <a:ext cx="498475" cy="4708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7200">
              <a:solidFill>
                <a:srgbClr val="292934"/>
              </a:solidFill>
            </a:endParaRPr>
          </a:p>
        </p:txBody>
      </p:sp>
      <p:sp>
        <p:nvSpPr>
          <p:cNvPr id="30" name="TextBox 19"/>
          <p:cNvSpPr txBox="1">
            <a:spLocks noChangeArrowheads="1"/>
          </p:cNvSpPr>
          <p:nvPr/>
        </p:nvSpPr>
        <p:spPr bwMode="auto">
          <a:xfrm>
            <a:off x="4655348" y="1285842"/>
            <a:ext cx="4175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8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>
              <a:defRPr sz="88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>
              <a:defRPr sz="88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>
              <a:defRPr sz="88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>
              <a:defRPr sz="88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FFFFFF"/>
                </a:solidFill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1686397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7" descr="13919080-cartoon-children-background-for-children-school-education-and-oth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371600"/>
            <a:ext cx="8153400" cy="2514600"/>
          </a:xfrm>
        </p:spPr>
        <p:txBody>
          <a:bodyPr rtlCol="0">
            <a:normAutofit fontScale="92500" lnSpcReduction="20000"/>
          </a:bodyPr>
          <a:lstStyle/>
          <a:p>
            <a:pPr marL="182880" indent="-182880"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5800" b="1">
                <a:solidFill>
                  <a:srgbClr val="FF0066"/>
                </a:solidFill>
                <a:latin typeface="Comic Sans MS" pitchFamily="66" charset="0"/>
              </a:rPr>
              <a:t>T</a:t>
            </a:r>
            <a:r>
              <a:rPr lang="en-US" sz="5800" b="1">
                <a:solidFill>
                  <a:srgbClr val="FFFF00"/>
                </a:solidFill>
                <a:latin typeface="Comic Sans MS" pitchFamily="66" charset="0"/>
              </a:rPr>
              <a:t>h</a:t>
            </a:r>
            <a:r>
              <a:rPr lang="en-US" sz="5800" b="1">
                <a:solidFill>
                  <a:srgbClr val="800080"/>
                </a:solidFill>
                <a:latin typeface="Comic Sans MS" pitchFamily="66" charset="0"/>
              </a:rPr>
              <a:t>e</a:t>
            </a:r>
            <a:r>
              <a:rPr lang="en-US" sz="5800" b="1">
                <a:latin typeface="Comic Sans MS" pitchFamily="66" charset="0"/>
              </a:rPr>
              <a:t> </a:t>
            </a:r>
            <a:r>
              <a:rPr lang="en-US" sz="5800" b="1">
                <a:solidFill>
                  <a:srgbClr val="0066FF"/>
                </a:solidFill>
                <a:latin typeface="Comic Sans MS" pitchFamily="66" charset="0"/>
              </a:rPr>
              <a:t>e</a:t>
            </a:r>
            <a:r>
              <a:rPr lang="en-US" sz="5800" b="1">
                <a:solidFill>
                  <a:srgbClr val="FF6600"/>
                </a:solidFill>
                <a:latin typeface="Comic Sans MS" pitchFamily="66" charset="0"/>
              </a:rPr>
              <a:t>n</a:t>
            </a:r>
            <a:r>
              <a:rPr lang="en-US" sz="5800" b="1">
                <a:solidFill>
                  <a:schemeClr val="folHlink"/>
                </a:solidFill>
                <a:latin typeface="Comic Sans MS" pitchFamily="66" charset="0"/>
              </a:rPr>
              <a:t>d</a:t>
            </a:r>
            <a:r>
              <a:rPr lang="en-US" sz="5800" b="1">
                <a:latin typeface="Comic Sans MS" pitchFamily="66" charset="0"/>
              </a:rPr>
              <a:t> </a:t>
            </a:r>
          </a:p>
          <a:p>
            <a:pPr marL="182880" indent="-182880" algn="ctr" eaLnBrk="1" fontAlgn="auto" hangingPunct="1">
              <a:spcAft>
                <a:spcPts val="0"/>
              </a:spcAft>
              <a:buFontTx/>
              <a:buNone/>
              <a:defRPr/>
            </a:pPr>
            <a:endParaRPr lang="en-US" sz="5800" b="1">
              <a:latin typeface="Comic Sans MS" pitchFamily="66" charset="0"/>
            </a:endParaRPr>
          </a:p>
          <a:p>
            <a:pPr marL="182880" indent="-182880"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5800" b="1">
                <a:latin typeface="Comic Sans MS" pitchFamily="66" charset="0"/>
              </a:rPr>
              <a:t>Thanks for enjoying !!!</a:t>
            </a:r>
          </a:p>
        </p:txBody>
      </p:sp>
    </p:spTree>
    <p:extLst>
      <p:ext uri="{BB962C8B-B14F-4D97-AF65-F5344CB8AC3E}">
        <p14:creationId xmlns:p14="http://schemas.microsoft.com/office/powerpoint/2010/main" val="22453384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3" r="7582" b="13718"/>
          <a:stretch/>
        </p:blipFill>
        <p:spPr>
          <a:xfrm>
            <a:off x="138545" y="0"/>
            <a:ext cx="5999144" cy="3581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7" r="5078" b="21265"/>
          <a:stretch/>
        </p:blipFill>
        <p:spPr>
          <a:xfrm>
            <a:off x="3138117" y="3581400"/>
            <a:ext cx="5783058" cy="3266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154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2"/>
          <p:cNvSpPr txBox="1">
            <a:spLocks noChangeArrowheads="1"/>
          </p:cNvSpPr>
          <p:nvPr/>
        </p:nvSpPr>
        <p:spPr bwMode="auto">
          <a:xfrm>
            <a:off x="457200" y="1143000"/>
            <a:ext cx="8458200" cy="3231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8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>
              <a:defRPr sz="88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>
              <a:defRPr sz="88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>
              <a:defRPr sz="88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>
              <a:defRPr sz="88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6600" dirty="0">
                <a:solidFill>
                  <a:srgbClr val="FFFFFF"/>
                </a:solidFill>
              </a:rPr>
              <a:t>Unit 5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6600" dirty="0">
                <a:solidFill>
                  <a:srgbClr val="FFFFFF"/>
                </a:solidFill>
              </a:rPr>
              <a:t>Can you swim?</a:t>
            </a:r>
          </a:p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4800" dirty="0">
                <a:solidFill>
                  <a:srgbClr val="FFFFFF"/>
                </a:solidFill>
              </a:rPr>
              <a:t>Lesson 1  </a:t>
            </a:r>
          </a:p>
        </p:txBody>
      </p:sp>
    </p:spTree>
    <p:extLst>
      <p:ext uri="{BB962C8B-B14F-4D97-AF65-F5344CB8AC3E}">
        <p14:creationId xmlns:p14="http://schemas.microsoft.com/office/powerpoint/2010/main" val="40905469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2133600"/>
            <a:ext cx="7924800" cy="20574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54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cs typeface="Arial" charset="0"/>
              </a:rPr>
              <a:t>Missing </a:t>
            </a:r>
            <a:r>
              <a:rPr lang="en-US" sz="5400" b="1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cs typeface="Arial" charset="0"/>
              </a:rPr>
              <a:t>leters</a:t>
            </a:r>
            <a:endParaRPr lang="en-US" sz="54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  <a:cs typeface="Arial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28147" y="457200"/>
            <a:ext cx="2915453" cy="137035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6600" b="1" cap="none" spc="0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  <a:cs typeface="Arial" charset="0"/>
              </a:rPr>
              <a:t>Game</a:t>
            </a:r>
            <a:endParaRPr lang="en-US" sz="6600" b="1" cap="none" spc="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058946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12" y="3536978"/>
            <a:ext cx="4651881" cy="324482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49" y="3536978"/>
            <a:ext cx="4473143" cy="324482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4712" y="134928"/>
            <a:ext cx="4392180" cy="34020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11" y="82540"/>
            <a:ext cx="4572001" cy="3454438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71437" y="3589367"/>
            <a:ext cx="498475" cy="4708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7200">
              <a:solidFill>
                <a:srgbClr val="292934"/>
              </a:solidFill>
            </a:endParaRPr>
          </a:p>
        </p:txBody>
      </p:sp>
      <p:sp>
        <p:nvSpPr>
          <p:cNvPr id="7" name="TextBox 19"/>
          <p:cNvSpPr txBox="1">
            <a:spLocks noChangeArrowheads="1"/>
          </p:cNvSpPr>
          <p:nvPr/>
        </p:nvSpPr>
        <p:spPr bwMode="auto">
          <a:xfrm>
            <a:off x="152400" y="3536978"/>
            <a:ext cx="4175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8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>
              <a:defRPr sz="88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>
              <a:defRPr sz="88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>
              <a:defRPr sz="88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>
              <a:defRPr sz="88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FFFFFF"/>
                </a:solidFill>
              </a:rPr>
              <a:t>c</a:t>
            </a:r>
          </a:p>
        </p:txBody>
      </p:sp>
      <p:sp>
        <p:nvSpPr>
          <p:cNvPr id="8" name="Oval 7"/>
          <p:cNvSpPr/>
          <p:nvPr/>
        </p:nvSpPr>
        <p:spPr>
          <a:xfrm>
            <a:off x="4603749" y="3641756"/>
            <a:ext cx="498475" cy="4708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7200">
              <a:solidFill>
                <a:srgbClr val="292934"/>
              </a:solidFill>
            </a:endParaRPr>
          </a:p>
        </p:txBody>
      </p:sp>
      <p:sp>
        <p:nvSpPr>
          <p:cNvPr id="9" name="TextBox 19"/>
          <p:cNvSpPr txBox="1">
            <a:spLocks noChangeArrowheads="1"/>
          </p:cNvSpPr>
          <p:nvPr/>
        </p:nvSpPr>
        <p:spPr bwMode="auto">
          <a:xfrm>
            <a:off x="4684712" y="3589367"/>
            <a:ext cx="4175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8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>
              <a:defRPr sz="88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>
              <a:defRPr sz="88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>
              <a:defRPr sz="88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>
              <a:defRPr sz="88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FFFFFF"/>
                </a:solidFill>
              </a:rPr>
              <a:t>d</a:t>
            </a:r>
          </a:p>
        </p:txBody>
      </p:sp>
      <p:sp>
        <p:nvSpPr>
          <p:cNvPr id="10" name="Oval 9"/>
          <p:cNvSpPr/>
          <p:nvPr/>
        </p:nvSpPr>
        <p:spPr>
          <a:xfrm>
            <a:off x="4644230" y="134928"/>
            <a:ext cx="498475" cy="4708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7200">
              <a:solidFill>
                <a:srgbClr val="292934"/>
              </a:solidFill>
            </a:endParaRPr>
          </a:p>
        </p:txBody>
      </p:sp>
      <p:sp>
        <p:nvSpPr>
          <p:cNvPr id="11" name="TextBox 19"/>
          <p:cNvSpPr txBox="1">
            <a:spLocks noChangeArrowheads="1"/>
          </p:cNvSpPr>
          <p:nvPr/>
        </p:nvSpPr>
        <p:spPr bwMode="auto">
          <a:xfrm>
            <a:off x="4725193" y="82540"/>
            <a:ext cx="4175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8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>
              <a:defRPr sz="88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>
              <a:defRPr sz="88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>
              <a:defRPr sz="88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>
              <a:defRPr sz="88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FFFFFF"/>
                </a:solidFill>
              </a:rPr>
              <a:t>b</a:t>
            </a:r>
          </a:p>
        </p:txBody>
      </p:sp>
      <p:sp>
        <p:nvSpPr>
          <p:cNvPr id="12" name="Oval 11"/>
          <p:cNvSpPr/>
          <p:nvPr/>
        </p:nvSpPr>
        <p:spPr>
          <a:xfrm>
            <a:off x="45604" y="81724"/>
            <a:ext cx="498475" cy="4708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7200">
              <a:solidFill>
                <a:srgbClr val="292934"/>
              </a:solidFill>
            </a:endParaRPr>
          </a:p>
        </p:txBody>
      </p:sp>
      <p:sp>
        <p:nvSpPr>
          <p:cNvPr id="13" name="TextBox 19"/>
          <p:cNvSpPr txBox="1">
            <a:spLocks noChangeArrowheads="1"/>
          </p:cNvSpPr>
          <p:nvPr/>
        </p:nvSpPr>
        <p:spPr bwMode="auto">
          <a:xfrm>
            <a:off x="126567" y="29335"/>
            <a:ext cx="4175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8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>
              <a:defRPr sz="88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>
              <a:defRPr sz="88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>
              <a:defRPr sz="88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>
              <a:defRPr sz="88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FFFFFF"/>
                </a:solidFill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7140841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12" y="3536978"/>
            <a:ext cx="4651881" cy="324482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49" y="3536978"/>
            <a:ext cx="4473143" cy="324482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4712" y="134928"/>
            <a:ext cx="4392180" cy="34020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11" y="82540"/>
            <a:ext cx="4572001" cy="3454438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71437" y="3589367"/>
            <a:ext cx="498475" cy="4708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7200">
              <a:solidFill>
                <a:srgbClr val="292934"/>
              </a:solidFill>
            </a:endParaRPr>
          </a:p>
        </p:txBody>
      </p:sp>
      <p:sp>
        <p:nvSpPr>
          <p:cNvPr id="7" name="TextBox 19"/>
          <p:cNvSpPr txBox="1">
            <a:spLocks noChangeArrowheads="1"/>
          </p:cNvSpPr>
          <p:nvPr/>
        </p:nvSpPr>
        <p:spPr bwMode="auto">
          <a:xfrm>
            <a:off x="152400" y="3536978"/>
            <a:ext cx="4175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8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>
              <a:defRPr sz="88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>
              <a:defRPr sz="88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>
              <a:defRPr sz="88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>
              <a:defRPr sz="88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FFFFFF"/>
                </a:solidFill>
              </a:rPr>
              <a:t>c</a:t>
            </a:r>
          </a:p>
        </p:txBody>
      </p:sp>
      <p:sp>
        <p:nvSpPr>
          <p:cNvPr id="8" name="Oval 7"/>
          <p:cNvSpPr/>
          <p:nvPr/>
        </p:nvSpPr>
        <p:spPr>
          <a:xfrm>
            <a:off x="4603749" y="3641756"/>
            <a:ext cx="498475" cy="4708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7200">
              <a:solidFill>
                <a:srgbClr val="292934"/>
              </a:solidFill>
            </a:endParaRPr>
          </a:p>
        </p:txBody>
      </p:sp>
      <p:sp>
        <p:nvSpPr>
          <p:cNvPr id="9" name="TextBox 19"/>
          <p:cNvSpPr txBox="1">
            <a:spLocks noChangeArrowheads="1"/>
          </p:cNvSpPr>
          <p:nvPr/>
        </p:nvSpPr>
        <p:spPr bwMode="auto">
          <a:xfrm>
            <a:off x="4684712" y="3589367"/>
            <a:ext cx="4175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8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>
              <a:defRPr sz="88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>
              <a:defRPr sz="88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>
              <a:defRPr sz="88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>
              <a:defRPr sz="88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FFFFFF"/>
                </a:solidFill>
              </a:rPr>
              <a:t>d</a:t>
            </a:r>
          </a:p>
        </p:txBody>
      </p:sp>
      <p:sp>
        <p:nvSpPr>
          <p:cNvPr id="10" name="Oval 9"/>
          <p:cNvSpPr/>
          <p:nvPr/>
        </p:nvSpPr>
        <p:spPr>
          <a:xfrm>
            <a:off x="4644230" y="134928"/>
            <a:ext cx="498475" cy="4708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7200">
              <a:solidFill>
                <a:srgbClr val="292934"/>
              </a:solidFill>
            </a:endParaRPr>
          </a:p>
        </p:txBody>
      </p:sp>
      <p:sp>
        <p:nvSpPr>
          <p:cNvPr id="11" name="TextBox 19"/>
          <p:cNvSpPr txBox="1">
            <a:spLocks noChangeArrowheads="1"/>
          </p:cNvSpPr>
          <p:nvPr/>
        </p:nvSpPr>
        <p:spPr bwMode="auto">
          <a:xfrm>
            <a:off x="4725193" y="82540"/>
            <a:ext cx="4175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8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>
              <a:defRPr sz="88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>
              <a:defRPr sz="88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>
              <a:defRPr sz="88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>
              <a:defRPr sz="88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FFFFFF"/>
                </a:solidFill>
              </a:rPr>
              <a:t>b</a:t>
            </a:r>
          </a:p>
        </p:txBody>
      </p:sp>
      <p:sp>
        <p:nvSpPr>
          <p:cNvPr id="12" name="Oval 11"/>
          <p:cNvSpPr/>
          <p:nvPr/>
        </p:nvSpPr>
        <p:spPr>
          <a:xfrm>
            <a:off x="45604" y="81724"/>
            <a:ext cx="498475" cy="4708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7200">
              <a:solidFill>
                <a:srgbClr val="292934"/>
              </a:solidFill>
            </a:endParaRPr>
          </a:p>
        </p:txBody>
      </p:sp>
      <p:sp>
        <p:nvSpPr>
          <p:cNvPr id="13" name="TextBox 19"/>
          <p:cNvSpPr txBox="1">
            <a:spLocks noChangeArrowheads="1"/>
          </p:cNvSpPr>
          <p:nvPr/>
        </p:nvSpPr>
        <p:spPr bwMode="auto">
          <a:xfrm>
            <a:off x="126567" y="29335"/>
            <a:ext cx="4175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8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>
              <a:defRPr sz="88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>
              <a:defRPr sz="88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>
              <a:defRPr sz="88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>
              <a:defRPr sz="88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FFFFFF"/>
                </a:solidFill>
              </a:rPr>
              <a:t>a</a:t>
            </a:r>
          </a:p>
        </p:txBody>
      </p:sp>
      <p:sp>
        <p:nvSpPr>
          <p:cNvPr id="19" name="Rounded Rectangular Callout 18"/>
          <p:cNvSpPr/>
          <p:nvPr/>
        </p:nvSpPr>
        <p:spPr>
          <a:xfrm>
            <a:off x="944706" y="103174"/>
            <a:ext cx="3170093" cy="427931"/>
          </a:xfrm>
          <a:prstGeom prst="wedgeRoundRectCallout">
            <a:avLst>
              <a:gd name="adj1" fmla="val -42263"/>
              <a:gd name="adj2" fmla="val 85552"/>
              <a:gd name="adj3" fmla="val 16667"/>
            </a:avLst>
          </a:prstGeom>
          <a:solidFill>
            <a:srgbClr val="FFFF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8800">
              <a:solidFill>
                <a:srgbClr val="FFFFF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44706" y="117084"/>
            <a:ext cx="317009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dirty="0">
                <a:solidFill>
                  <a:srgbClr val="292934"/>
                </a:solidFill>
                <a:latin typeface="Comic Sans MS" pitchFamily="66" charset="0"/>
                <a:cs typeface="Arial" charset="0"/>
              </a:rPr>
              <a:t>Look, I can draw a cat.</a:t>
            </a:r>
          </a:p>
        </p:txBody>
      </p:sp>
      <p:sp>
        <p:nvSpPr>
          <p:cNvPr id="21" name="Rounded Rectangular Callout 20"/>
          <p:cNvSpPr/>
          <p:nvPr/>
        </p:nvSpPr>
        <p:spPr>
          <a:xfrm>
            <a:off x="5673436" y="29335"/>
            <a:ext cx="3438092" cy="537130"/>
          </a:xfrm>
          <a:prstGeom prst="wedgeRoundRectCallout">
            <a:avLst>
              <a:gd name="adj1" fmla="val -26547"/>
              <a:gd name="adj2" fmla="val 81105"/>
              <a:gd name="adj3" fmla="val 16667"/>
            </a:avLst>
          </a:prstGeom>
          <a:solidFill>
            <a:srgbClr val="FFFF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8800">
              <a:solidFill>
                <a:srgbClr val="FFFFFF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638800" y="82540"/>
            <a:ext cx="34380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dirty="0">
                <a:solidFill>
                  <a:srgbClr val="292934"/>
                </a:solidFill>
                <a:latin typeface="Comic Sans MS" pitchFamily="66" charset="0"/>
                <a:cs typeface="Arial" charset="0"/>
              </a:rPr>
              <a:t>What can you do, </a:t>
            </a:r>
            <a:r>
              <a:rPr lang="en-US" sz="2200" dirty="0" err="1">
                <a:solidFill>
                  <a:srgbClr val="292934"/>
                </a:solidFill>
                <a:latin typeface="Comic Sans MS" pitchFamily="66" charset="0"/>
                <a:cs typeface="Arial" charset="0"/>
              </a:rPr>
              <a:t>Phong</a:t>
            </a:r>
            <a:r>
              <a:rPr lang="en-US" sz="2200" dirty="0">
                <a:solidFill>
                  <a:srgbClr val="292934"/>
                </a:solidFill>
                <a:latin typeface="Comic Sans MS" pitchFamily="66" charset="0"/>
                <a:cs typeface="Arial" charset="0"/>
              </a:rPr>
              <a:t>?</a:t>
            </a:r>
          </a:p>
        </p:txBody>
      </p:sp>
      <p:sp>
        <p:nvSpPr>
          <p:cNvPr id="23" name="Rounded Rectangular Callout 22"/>
          <p:cNvSpPr/>
          <p:nvPr/>
        </p:nvSpPr>
        <p:spPr>
          <a:xfrm>
            <a:off x="5891284" y="2192934"/>
            <a:ext cx="1821873" cy="427931"/>
          </a:xfrm>
          <a:prstGeom prst="wedgeRoundRectCallout">
            <a:avLst>
              <a:gd name="adj1" fmla="val 46710"/>
              <a:gd name="adj2" fmla="val -118415"/>
              <a:gd name="adj3" fmla="val 16667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8800">
              <a:solidFill>
                <a:srgbClr val="FFFFFF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925920" y="2192934"/>
            <a:ext cx="1828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dirty="0">
                <a:solidFill>
                  <a:srgbClr val="292934"/>
                </a:solidFill>
                <a:latin typeface="Comic Sans MS" pitchFamily="66" charset="0"/>
                <a:cs typeface="Arial" charset="0"/>
              </a:rPr>
              <a:t>I can dance.</a:t>
            </a:r>
          </a:p>
        </p:txBody>
      </p:sp>
      <p:sp>
        <p:nvSpPr>
          <p:cNvPr id="25" name="Rounded Rectangular Callout 24"/>
          <p:cNvSpPr/>
          <p:nvPr/>
        </p:nvSpPr>
        <p:spPr>
          <a:xfrm>
            <a:off x="1066800" y="2904108"/>
            <a:ext cx="2286000" cy="427931"/>
          </a:xfrm>
          <a:prstGeom prst="wedgeRoundRectCallout">
            <a:avLst>
              <a:gd name="adj1" fmla="val 19843"/>
              <a:gd name="adj2" fmla="val -105464"/>
              <a:gd name="adj3" fmla="val 16667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8800">
              <a:solidFill>
                <a:srgbClr val="FFFFFF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177636" y="2904108"/>
            <a:ext cx="23275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dirty="0">
                <a:solidFill>
                  <a:srgbClr val="292934"/>
                </a:solidFill>
                <a:latin typeface="Comic Sans MS" pitchFamily="66" charset="0"/>
                <a:cs typeface="Arial" charset="0"/>
              </a:rPr>
              <a:t>It’s really nice.</a:t>
            </a:r>
          </a:p>
        </p:txBody>
      </p:sp>
      <p:sp>
        <p:nvSpPr>
          <p:cNvPr id="27" name="Rounded Rectangular Callout 26"/>
          <p:cNvSpPr/>
          <p:nvPr/>
        </p:nvSpPr>
        <p:spPr>
          <a:xfrm>
            <a:off x="944707" y="6019800"/>
            <a:ext cx="2712893" cy="762000"/>
          </a:xfrm>
          <a:prstGeom prst="wedgeRoundRectCallout">
            <a:avLst>
              <a:gd name="adj1" fmla="val 14026"/>
              <a:gd name="adj2" fmla="val -85688"/>
              <a:gd name="adj3" fmla="val 16667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8800">
              <a:solidFill>
                <a:srgbClr val="FFFFFF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066799" y="6019800"/>
            <a:ext cx="25908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dirty="0">
                <a:solidFill>
                  <a:srgbClr val="292934"/>
                </a:solidFill>
                <a:latin typeface="Comic Sans MS" pitchFamily="66" charset="0"/>
                <a:cs typeface="Arial" charset="0"/>
              </a:rPr>
              <a:t>Me? I can’t dance,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dirty="0">
                <a:solidFill>
                  <a:srgbClr val="292934"/>
                </a:solidFill>
                <a:latin typeface="Comic Sans MS" pitchFamily="66" charset="0"/>
                <a:cs typeface="Arial" charset="0"/>
              </a:rPr>
              <a:t>but I can sing.</a:t>
            </a:r>
          </a:p>
        </p:txBody>
      </p:sp>
      <p:sp>
        <p:nvSpPr>
          <p:cNvPr id="29" name="Rounded Rectangular Callout 28"/>
          <p:cNvSpPr/>
          <p:nvPr/>
        </p:nvSpPr>
        <p:spPr>
          <a:xfrm>
            <a:off x="910071" y="3589367"/>
            <a:ext cx="3170093" cy="519632"/>
          </a:xfrm>
          <a:prstGeom prst="wedgeRoundRectCallout">
            <a:avLst>
              <a:gd name="adj1" fmla="val -45082"/>
              <a:gd name="adj2" fmla="val 108214"/>
              <a:gd name="adj3" fmla="val 16667"/>
            </a:avLst>
          </a:prstGeom>
          <a:solidFill>
            <a:srgbClr val="FFFF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8800">
              <a:solidFill>
                <a:srgbClr val="FFFFFF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10071" y="3589367"/>
            <a:ext cx="317009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dirty="0">
                <a:solidFill>
                  <a:srgbClr val="292934"/>
                </a:solidFill>
                <a:latin typeface="Comic Sans MS" pitchFamily="66" charset="0"/>
                <a:cs typeface="Arial" charset="0"/>
              </a:rPr>
              <a:t>What about you, Nam?</a:t>
            </a:r>
          </a:p>
        </p:txBody>
      </p:sp>
      <p:pic>
        <p:nvPicPr>
          <p:cNvPr id="33" name="35 Track 35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97415" y="605760"/>
            <a:ext cx="765840" cy="765840"/>
          </a:xfrm>
          <a:prstGeom prst="rect">
            <a:avLst/>
          </a:prstGeom>
        </p:spPr>
      </p:pic>
      <p:pic>
        <p:nvPicPr>
          <p:cNvPr id="2" name="35 Track 35 1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3428603" y="481878"/>
            <a:ext cx="457993" cy="457993"/>
          </a:xfrm>
          <a:prstGeom prst="rect">
            <a:avLst/>
          </a:prstGeom>
        </p:spPr>
      </p:pic>
      <p:pic>
        <p:nvPicPr>
          <p:cNvPr id="3" name="35 Track 35 2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4080164" y="2798639"/>
            <a:ext cx="533400" cy="533400"/>
          </a:xfrm>
          <a:prstGeom prst="rect">
            <a:avLst/>
          </a:prstGeom>
        </p:spPr>
      </p:pic>
      <p:pic>
        <p:nvPicPr>
          <p:cNvPr id="4" name="35 Track 35 3.mp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7128849" y="548780"/>
            <a:ext cx="457993" cy="457993"/>
          </a:xfrm>
          <a:prstGeom prst="rect">
            <a:avLst/>
          </a:prstGeom>
        </p:spPr>
      </p:pic>
      <p:pic>
        <p:nvPicPr>
          <p:cNvPr id="5" name="35 Track 35 4.mp3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6729484" y="2623821"/>
            <a:ext cx="457993" cy="457993"/>
          </a:xfrm>
          <a:prstGeom prst="rect">
            <a:avLst/>
          </a:prstGeom>
        </p:spPr>
      </p:pic>
      <p:pic>
        <p:nvPicPr>
          <p:cNvPr id="14" name="35 Track 35 5.mp3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2209800" y="4127965"/>
            <a:ext cx="457993" cy="457993"/>
          </a:xfrm>
          <a:prstGeom prst="rect">
            <a:avLst/>
          </a:prstGeom>
        </p:spPr>
      </p:pic>
      <p:pic>
        <p:nvPicPr>
          <p:cNvPr id="31" name="35 Track 35 6.mp3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4807921" y="6287689"/>
            <a:ext cx="481807" cy="481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602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619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35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36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275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246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2468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4950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6" y="0"/>
            <a:ext cx="8993284" cy="5407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8265" y="5442318"/>
            <a:ext cx="4191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Mai can draw a cat or a dog?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84616" y="5442319"/>
            <a:ext cx="4191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Can Nam sing?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8264" y="5919939"/>
            <a:ext cx="47624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can sing or can dance?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30883" y="5873206"/>
            <a:ext cx="45131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picture d, What does Nam ask?</a:t>
            </a:r>
          </a:p>
          <a:p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What does </a:t>
            </a:r>
            <a:r>
              <a:rPr lang="en-US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answer?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5792930" y="381000"/>
            <a:ext cx="208857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004261" y="2057400"/>
            <a:ext cx="155171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6718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89" y="1562534"/>
            <a:ext cx="8394917" cy="5143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>
          <a:xfrm>
            <a:off x="909636" y="1614922"/>
            <a:ext cx="498475" cy="4708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7200">
              <a:solidFill>
                <a:srgbClr val="292934"/>
              </a:solidFill>
            </a:endParaRPr>
          </a:p>
        </p:txBody>
      </p:sp>
      <p:sp>
        <p:nvSpPr>
          <p:cNvPr id="4" name="TextBox 19"/>
          <p:cNvSpPr txBox="1">
            <a:spLocks noChangeArrowheads="1"/>
          </p:cNvSpPr>
          <p:nvPr/>
        </p:nvSpPr>
        <p:spPr bwMode="auto">
          <a:xfrm>
            <a:off x="954519" y="1562534"/>
            <a:ext cx="4175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8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>
              <a:defRPr sz="88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>
              <a:defRPr sz="88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>
              <a:defRPr sz="88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>
              <a:defRPr sz="88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FFFFFF"/>
                </a:solidFill>
              </a:rPr>
              <a:t>a</a:t>
            </a:r>
          </a:p>
        </p:txBody>
      </p:sp>
      <p:sp>
        <p:nvSpPr>
          <p:cNvPr id="5" name="Oval 4"/>
          <p:cNvSpPr/>
          <p:nvPr/>
        </p:nvSpPr>
        <p:spPr>
          <a:xfrm>
            <a:off x="4593213" y="4176386"/>
            <a:ext cx="498475" cy="4708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7200">
              <a:solidFill>
                <a:srgbClr val="292934"/>
              </a:solidFill>
            </a:endParaRPr>
          </a:p>
        </p:txBody>
      </p:sp>
      <p:sp>
        <p:nvSpPr>
          <p:cNvPr id="6" name="TextBox 19"/>
          <p:cNvSpPr txBox="1">
            <a:spLocks noChangeArrowheads="1"/>
          </p:cNvSpPr>
          <p:nvPr/>
        </p:nvSpPr>
        <p:spPr bwMode="auto">
          <a:xfrm>
            <a:off x="4631313" y="4082546"/>
            <a:ext cx="4175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8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>
              <a:defRPr sz="88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>
              <a:defRPr sz="88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>
              <a:defRPr sz="88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>
              <a:defRPr sz="88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FFFFFF"/>
                </a:solidFill>
              </a:rPr>
              <a:t>d</a:t>
            </a:r>
          </a:p>
        </p:txBody>
      </p:sp>
      <p:sp>
        <p:nvSpPr>
          <p:cNvPr id="7" name="Oval 6"/>
          <p:cNvSpPr/>
          <p:nvPr/>
        </p:nvSpPr>
        <p:spPr>
          <a:xfrm>
            <a:off x="914038" y="4117182"/>
            <a:ext cx="498475" cy="4708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7200">
              <a:solidFill>
                <a:srgbClr val="292934"/>
              </a:solidFill>
            </a:endParaRPr>
          </a:p>
        </p:txBody>
      </p:sp>
      <p:sp>
        <p:nvSpPr>
          <p:cNvPr id="8" name="TextBox 19"/>
          <p:cNvSpPr txBox="1">
            <a:spLocks noChangeArrowheads="1"/>
          </p:cNvSpPr>
          <p:nvPr/>
        </p:nvSpPr>
        <p:spPr bwMode="auto">
          <a:xfrm>
            <a:off x="990600" y="4064794"/>
            <a:ext cx="4175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8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>
              <a:defRPr sz="88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>
              <a:defRPr sz="88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>
              <a:defRPr sz="88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>
              <a:defRPr sz="88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FFFFFF"/>
                </a:solidFill>
              </a:rPr>
              <a:t>c</a:t>
            </a:r>
          </a:p>
        </p:txBody>
      </p:sp>
      <p:sp>
        <p:nvSpPr>
          <p:cNvPr id="9" name="Oval 8"/>
          <p:cNvSpPr/>
          <p:nvPr/>
        </p:nvSpPr>
        <p:spPr>
          <a:xfrm>
            <a:off x="4590832" y="1614922"/>
            <a:ext cx="498475" cy="4708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7200">
              <a:solidFill>
                <a:srgbClr val="292934"/>
              </a:solidFill>
            </a:endParaRPr>
          </a:p>
        </p:txBody>
      </p:sp>
      <p:sp>
        <p:nvSpPr>
          <p:cNvPr id="10" name="TextBox 19"/>
          <p:cNvSpPr txBox="1">
            <a:spLocks noChangeArrowheads="1"/>
          </p:cNvSpPr>
          <p:nvPr/>
        </p:nvSpPr>
        <p:spPr bwMode="auto">
          <a:xfrm>
            <a:off x="4657359" y="1588728"/>
            <a:ext cx="4175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8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>
              <a:defRPr sz="88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>
              <a:defRPr sz="88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>
              <a:defRPr sz="88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>
              <a:defRPr sz="88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FFFFFF"/>
                </a:solidFill>
              </a:rPr>
              <a:t>b</a:t>
            </a:r>
          </a:p>
        </p:txBody>
      </p:sp>
      <p:sp>
        <p:nvSpPr>
          <p:cNvPr id="15" name="Rounded Rectangular Callout 14"/>
          <p:cNvSpPr/>
          <p:nvPr/>
        </p:nvSpPr>
        <p:spPr>
          <a:xfrm>
            <a:off x="609599" y="509365"/>
            <a:ext cx="3649017" cy="735707"/>
          </a:xfrm>
          <a:prstGeom prst="wedgeRoundRectCallout">
            <a:avLst>
              <a:gd name="adj1" fmla="val -37795"/>
              <a:gd name="adj2" fmla="val 70718"/>
              <a:gd name="adj3" fmla="val 16667"/>
            </a:avLst>
          </a:prstGeom>
          <a:solidFill>
            <a:srgbClr val="FFFF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8800">
              <a:solidFill>
                <a:srgbClr val="FFFF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583387"/>
            <a:ext cx="48116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292934"/>
                </a:solidFill>
                <a:latin typeface="Comic Sans MS" pitchFamily="66" charset="0"/>
                <a:cs typeface="Arial" charset="0"/>
              </a:rPr>
              <a:t>What can you do?</a:t>
            </a:r>
          </a:p>
        </p:txBody>
      </p:sp>
      <p:sp>
        <p:nvSpPr>
          <p:cNvPr id="17" name="Rounded Rectangular Callout 16"/>
          <p:cNvSpPr/>
          <p:nvPr/>
        </p:nvSpPr>
        <p:spPr>
          <a:xfrm>
            <a:off x="5611091" y="740671"/>
            <a:ext cx="3048000" cy="735707"/>
          </a:xfrm>
          <a:prstGeom prst="wedgeRoundRectCallout">
            <a:avLst>
              <a:gd name="adj1" fmla="val 42103"/>
              <a:gd name="adj2" fmla="val 66952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8800">
              <a:solidFill>
                <a:srgbClr val="FFFF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673436" y="839214"/>
            <a:ext cx="3624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292934"/>
                </a:solidFill>
                <a:latin typeface="Comic Sans MS" pitchFamily="66" charset="0"/>
                <a:cs typeface="Arial" charset="0"/>
              </a:rPr>
              <a:t>I can ______.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381001" y="1562534"/>
            <a:ext cx="8326506" cy="514306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228600" y="-13855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omic Sans MS" panose="030F0702030302020204" pitchFamily="66" charset="0"/>
              </a:rPr>
              <a:t>2. Point and say.</a:t>
            </a:r>
          </a:p>
        </p:txBody>
      </p:sp>
    </p:spTree>
    <p:extLst>
      <p:ext uri="{BB962C8B-B14F-4D97-AF65-F5344CB8AC3E}">
        <p14:creationId xmlns:p14="http://schemas.microsoft.com/office/powerpoint/2010/main" val="4116875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2133600"/>
            <a:ext cx="7924800" cy="20574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54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cs typeface="Arial" charset="0"/>
              </a:rPr>
              <a:t>Lucky number</a:t>
            </a:r>
          </a:p>
        </p:txBody>
      </p:sp>
      <p:sp>
        <p:nvSpPr>
          <p:cNvPr id="3" name="Rectangle 2"/>
          <p:cNvSpPr/>
          <p:nvPr/>
        </p:nvSpPr>
        <p:spPr>
          <a:xfrm>
            <a:off x="3028147" y="457200"/>
            <a:ext cx="2915453" cy="137035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6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  <a:cs typeface="Arial" charset="0"/>
              </a:rPr>
              <a:t>Game</a:t>
            </a:r>
            <a:endParaRPr lang="en-US" sz="66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2144319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larity">
    <a:dk1>
      <a:srgbClr val="292934"/>
    </a:dk1>
    <a:lt1>
      <a:srgbClr val="FFFFFF"/>
    </a:lt1>
    <a:dk2>
      <a:srgbClr val="D2533C"/>
    </a:dk2>
    <a:lt2>
      <a:srgbClr val="F3F2DC"/>
    </a:lt2>
    <a:accent1>
      <a:srgbClr val="93A299"/>
    </a:accent1>
    <a:accent2>
      <a:srgbClr val="AD8F67"/>
    </a:accent2>
    <a:accent3>
      <a:srgbClr val="726056"/>
    </a:accent3>
    <a:accent4>
      <a:srgbClr val="4C5A6A"/>
    </a:accent4>
    <a:accent5>
      <a:srgbClr val="808DA0"/>
    </a:accent5>
    <a:accent6>
      <a:srgbClr val="79463D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327</TotalTime>
  <Words>144</Words>
  <Application>Microsoft Office PowerPoint</Application>
  <PresentationFormat>On-screen Show (4:3)</PresentationFormat>
  <Paragraphs>46</Paragraphs>
  <Slides>11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Comic Sans MS</vt:lpstr>
      <vt:lpstr>Times New Roman</vt:lpstr>
      <vt:lpstr>Clarity</vt:lpstr>
      <vt:lpstr>   </vt:lpstr>
      <vt:lpstr>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</dc:title>
  <dc:creator>Admin</dc:creator>
  <cp:lastModifiedBy>Admin</cp:lastModifiedBy>
  <cp:revision>32</cp:revision>
  <dcterms:created xsi:type="dcterms:W3CDTF">2017-09-19T14:02:04Z</dcterms:created>
  <dcterms:modified xsi:type="dcterms:W3CDTF">2019-08-30T16:23:22Z</dcterms:modified>
</cp:coreProperties>
</file>